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402AB-E71F-EF48-9F40-9EF49F91973B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5F129-0278-BF4F-997C-6A2F0D9EE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55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5F129-0278-BF4F-997C-6A2F0D9EE18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5512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5F129-0278-BF4F-997C-6A2F0D9EE18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404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9827-FCD5-2C43-8154-A1C844EF116F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5E7FD-F781-1B4F-86D3-AA3D4C3678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7548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9827-FCD5-2C43-8154-A1C844EF116F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5E7FD-F781-1B4F-86D3-AA3D4C3678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226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9827-FCD5-2C43-8154-A1C844EF116F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5E7FD-F781-1B4F-86D3-AA3D4C3678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59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9827-FCD5-2C43-8154-A1C844EF116F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5E7FD-F781-1B4F-86D3-AA3D4C3678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703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9827-FCD5-2C43-8154-A1C844EF116F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5E7FD-F781-1B4F-86D3-AA3D4C3678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9165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9827-FCD5-2C43-8154-A1C844EF116F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5E7FD-F781-1B4F-86D3-AA3D4C3678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2914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9827-FCD5-2C43-8154-A1C844EF116F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5E7FD-F781-1B4F-86D3-AA3D4C3678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2908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9827-FCD5-2C43-8154-A1C844EF116F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5E7FD-F781-1B4F-86D3-AA3D4C3678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31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9827-FCD5-2C43-8154-A1C844EF116F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5E7FD-F781-1B4F-86D3-AA3D4C3678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428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9827-FCD5-2C43-8154-A1C844EF116F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5E7FD-F781-1B4F-86D3-AA3D4C3678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32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9827-FCD5-2C43-8154-A1C844EF116F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5E7FD-F781-1B4F-86D3-AA3D4C3678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600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09827-FCD5-2C43-8154-A1C844EF116F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5E7FD-F781-1B4F-86D3-AA3D4C3678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5528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CIKM2019) Learning and Reasoning on Graph for Recommendation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陈泽远 </a:t>
            </a:r>
            <a:r>
              <a:rPr kumimoji="1" lang="en-US" altLang="zh-CN" dirty="0" smtClean="0"/>
              <a:t>51194501110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334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97" y="84329"/>
            <a:ext cx="10296000" cy="6682220"/>
          </a:xfrm>
        </p:spPr>
      </p:pic>
    </p:spTree>
    <p:extLst>
      <p:ext uri="{BB962C8B-B14F-4D97-AF65-F5344CB8AC3E}">
        <p14:creationId xmlns:p14="http://schemas.microsoft.com/office/powerpoint/2010/main" val="155635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56" y="197698"/>
            <a:ext cx="10296000" cy="6202535"/>
          </a:xfrm>
        </p:spPr>
      </p:pic>
    </p:spTree>
    <p:extLst>
      <p:ext uri="{BB962C8B-B14F-4D97-AF65-F5344CB8AC3E}">
        <p14:creationId xmlns:p14="http://schemas.microsoft.com/office/powerpoint/2010/main" val="36508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0610" y="2431681"/>
            <a:ext cx="10515600" cy="4351338"/>
          </a:xfrm>
        </p:spPr>
        <p:txBody>
          <a:bodyPr/>
          <a:lstStyle/>
          <a:p>
            <a:r>
              <a:rPr kumimoji="1" lang="en-US" altLang="zh-CN" dirty="0" smtClean="0"/>
              <a:t>GNN for Collaborative Filtering: </a:t>
            </a:r>
            <a:r>
              <a:rPr kumimoji="1" lang="en-US" altLang="zh-CN" dirty="0" smtClean="0"/>
              <a:t>NGCF</a:t>
            </a:r>
          </a:p>
          <a:p>
            <a:r>
              <a:rPr kumimoji="1" lang="en-US" altLang="zh-CN" dirty="0" smtClean="0"/>
              <a:t>Social Recommendation: </a:t>
            </a:r>
            <a:r>
              <a:rPr kumimoji="1" lang="en-US" altLang="zh-CN" dirty="0" err="1" smtClean="0"/>
              <a:t>GraphRec</a:t>
            </a:r>
            <a:endParaRPr kumimoji="1" lang="en-US" altLang="zh-CN" dirty="0" smtClean="0"/>
          </a:p>
          <a:p>
            <a:r>
              <a:rPr kumimoji="1" lang="en-US" altLang="zh-CN" dirty="0" smtClean="0"/>
              <a:t>Sequential Recommendation: SR-GNN</a:t>
            </a: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459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98" y="159488"/>
            <a:ext cx="10296000" cy="6561955"/>
          </a:xfrm>
        </p:spPr>
      </p:pic>
    </p:spTree>
    <p:extLst>
      <p:ext uri="{BB962C8B-B14F-4D97-AF65-F5344CB8AC3E}">
        <p14:creationId xmlns:p14="http://schemas.microsoft.com/office/powerpoint/2010/main" val="68655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23" y="255181"/>
            <a:ext cx="10296000" cy="6207883"/>
          </a:xfrm>
        </p:spPr>
      </p:pic>
    </p:spTree>
    <p:extLst>
      <p:ext uri="{BB962C8B-B14F-4D97-AF65-F5344CB8AC3E}">
        <p14:creationId xmlns:p14="http://schemas.microsoft.com/office/powerpoint/2010/main" val="12389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62" y="225636"/>
            <a:ext cx="10271052" cy="6483507"/>
          </a:xfrm>
        </p:spPr>
      </p:pic>
    </p:spTree>
    <p:extLst>
      <p:ext uri="{BB962C8B-B14F-4D97-AF65-F5344CB8AC3E}">
        <p14:creationId xmlns:p14="http://schemas.microsoft.com/office/powerpoint/2010/main" val="59521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99" y="87496"/>
            <a:ext cx="10296000" cy="6770504"/>
          </a:xfrm>
        </p:spPr>
      </p:pic>
    </p:spTree>
    <p:extLst>
      <p:ext uri="{BB962C8B-B14F-4D97-AF65-F5344CB8AC3E}">
        <p14:creationId xmlns:p14="http://schemas.microsoft.com/office/powerpoint/2010/main" val="16748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94" y="85061"/>
            <a:ext cx="10296000" cy="6690119"/>
          </a:xfrm>
        </p:spPr>
      </p:pic>
    </p:spTree>
    <p:extLst>
      <p:ext uri="{BB962C8B-B14F-4D97-AF65-F5344CB8AC3E}">
        <p14:creationId xmlns:p14="http://schemas.microsoft.com/office/powerpoint/2010/main" val="101331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27" y="211914"/>
            <a:ext cx="10296000" cy="6366743"/>
          </a:xfrm>
        </p:spPr>
      </p:pic>
    </p:spTree>
    <p:extLst>
      <p:ext uri="{BB962C8B-B14F-4D97-AF65-F5344CB8AC3E}">
        <p14:creationId xmlns:p14="http://schemas.microsoft.com/office/powerpoint/2010/main" val="38687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99331"/>
            <a:ext cx="10296000" cy="6411260"/>
          </a:xfrm>
        </p:spPr>
      </p:pic>
    </p:spTree>
    <p:extLst>
      <p:ext uri="{BB962C8B-B14F-4D97-AF65-F5344CB8AC3E}">
        <p14:creationId xmlns:p14="http://schemas.microsoft.com/office/powerpoint/2010/main" val="150500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48" y="371476"/>
            <a:ext cx="11327190" cy="6129337"/>
          </a:xfrm>
        </p:spPr>
      </p:pic>
    </p:spTree>
    <p:extLst>
      <p:ext uri="{BB962C8B-B14F-4D97-AF65-F5344CB8AC3E}">
        <p14:creationId xmlns:p14="http://schemas.microsoft.com/office/powerpoint/2010/main" val="123970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48" y="347700"/>
            <a:ext cx="10296000" cy="6020613"/>
          </a:xfrm>
        </p:spPr>
      </p:pic>
    </p:spTree>
    <p:extLst>
      <p:ext uri="{BB962C8B-B14F-4D97-AF65-F5344CB8AC3E}">
        <p14:creationId xmlns:p14="http://schemas.microsoft.com/office/powerpoint/2010/main" val="895729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69" y="180755"/>
            <a:ext cx="10296000" cy="6533189"/>
          </a:xfrm>
        </p:spPr>
      </p:pic>
    </p:spTree>
    <p:extLst>
      <p:ext uri="{BB962C8B-B14F-4D97-AF65-F5344CB8AC3E}">
        <p14:creationId xmlns:p14="http://schemas.microsoft.com/office/powerpoint/2010/main" val="16418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91" y="423111"/>
            <a:ext cx="10296000" cy="5907438"/>
          </a:xfrm>
        </p:spPr>
      </p:pic>
    </p:spTree>
    <p:extLst>
      <p:ext uri="{BB962C8B-B14F-4D97-AF65-F5344CB8AC3E}">
        <p14:creationId xmlns:p14="http://schemas.microsoft.com/office/powerpoint/2010/main" val="110111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70" y="329609"/>
            <a:ext cx="10296000" cy="6384609"/>
          </a:xfrm>
        </p:spPr>
      </p:pic>
    </p:spTree>
    <p:extLst>
      <p:ext uri="{BB962C8B-B14F-4D97-AF65-F5344CB8AC3E}">
        <p14:creationId xmlns:p14="http://schemas.microsoft.com/office/powerpoint/2010/main" val="67017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54" y="276447"/>
            <a:ext cx="10296000" cy="6126665"/>
          </a:xfrm>
        </p:spPr>
      </p:pic>
    </p:spTree>
    <p:extLst>
      <p:ext uri="{BB962C8B-B14F-4D97-AF65-F5344CB8AC3E}">
        <p14:creationId xmlns:p14="http://schemas.microsoft.com/office/powerpoint/2010/main" val="207298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40" y="381778"/>
            <a:ext cx="10296000" cy="5972062"/>
          </a:xfrm>
        </p:spPr>
      </p:pic>
    </p:spTree>
    <p:extLst>
      <p:ext uri="{BB962C8B-B14F-4D97-AF65-F5344CB8AC3E}">
        <p14:creationId xmlns:p14="http://schemas.microsoft.com/office/powerpoint/2010/main" val="21217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7" y="362503"/>
            <a:ext cx="10296000" cy="5957514"/>
          </a:xfrm>
        </p:spPr>
      </p:pic>
    </p:spTree>
    <p:extLst>
      <p:ext uri="{BB962C8B-B14F-4D97-AF65-F5344CB8AC3E}">
        <p14:creationId xmlns:p14="http://schemas.microsoft.com/office/powerpoint/2010/main" val="54468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73" y="270134"/>
            <a:ext cx="10299600" cy="6412202"/>
          </a:xfrm>
        </p:spPr>
      </p:pic>
    </p:spTree>
    <p:extLst>
      <p:ext uri="{BB962C8B-B14F-4D97-AF65-F5344CB8AC3E}">
        <p14:creationId xmlns:p14="http://schemas.microsoft.com/office/powerpoint/2010/main" val="33938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34" y="167188"/>
            <a:ext cx="10278000" cy="6499426"/>
          </a:xfrm>
        </p:spPr>
      </p:pic>
    </p:spTree>
    <p:extLst>
      <p:ext uri="{BB962C8B-B14F-4D97-AF65-F5344CB8AC3E}">
        <p14:creationId xmlns:p14="http://schemas.microsoft.com/office/powerpoint/2010/main" val="44511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9" y="400051"/>
            <a:ext cx="10258425" cy="6100762"/>
          </a:xfrm>
        </p:spPr>
      </p:pic>
    </p:spTree>
    <p:extLst>
      <p:ext uri="{BB962C8B-B14F-4D97-AF65-F5344CB8AC3E}">
        <p14:creationId xmlns:p14="http://schemas.microsoft.com/office/powerpoint/2010/main" val="76751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6" y="107200"/>
            <a:ext cx="10296000" cy="6673529"/>
          </a:xfrm>
        </p:spPr>
      </p:pic>
    </p:spTree>
    <p:extLst>
      <p:ext uri="{BB962C8B-B14F-4D97-AF65-F5344CB8AC3E}">
        <p14:creationId xmlns:p14="http://schemas.microsoft.com/office/powerpoint/2010/main" val="202272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29</Words>
  <Application>Microsoft Macintosh PowerPoint</Application>
  <PresentationFormat>宽屏</PresentationFormat>
  <Paragraphs>7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DengXian</vt:lpstr>
      <vt:lpstr>DengXian Light</vt:lpstr>
      <vt:lpstr>Arial</vt:lpstr>
      <vt:lpstr>Office 主题</vt:lpstr>
      <vt:lpstr>（CIKM2019) Learning and Reasoning on Graph for Recommendation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（CIKM2019) Learning and Reasoning on Graph for Recommendation</dc:title>
  <dc:creator>Microsoft Office 用户</dc:creator>
  <cp:lastModifiedBy>Microsoft Office 用户</cp:lastModifiedBy>
  <cp:revision>16</cp:revision>
  <dcterms:created xsi:type="dcterms:W3CDTF">2020-04-15T07:41:16Z</dcterms:created>
  <dcterms:modified xsi:type="dcterms:W3CDTF">2020-04-16T08:26:32Z</dcterms:modified>
</cp:coreProperties>
</file>